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4" y="-7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2487-131E-9645-B7DF-D6E1594A7579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05C01-7E03-3943-99C6-5B05A9276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9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05C01-7E03-3943-99C6-5B05A9276A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7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8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8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1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4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7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1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5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A753279-E14B-8947-B5D8-4713BEDBF05F}" type="datetimeFigureOut">
              <a:rPr lang="en-US" smtClean="0"/>
              <a:t>16/09/18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F1E1FF9-2633-6447-9031-0C79C61B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6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62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6559"/>
            <a:ext cx="7772400" cy="11025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57425"/>
            <a:ext cx="6400800" cy="1314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0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</Words>
  <Application>Microsoft Macintosh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Lacroix</dc:creator>
  <cp:lastModifiedBy>Marlene VERLAECKT</cp:lastModifiedBy>
  <cp:revision>3</cp:revision>
  <dcterms:created xsi:type="dcterms:W3CDTF">2018-09-15T21:59:18Z</dcterms:created>
  <dcterms:modified xsi:type="dcterms:W3CDTF">2018-09-16T18:31:59Z</dcterms:modified>
</cp:coreProperties>
</file>