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83"/>
    <p:restoredTop sz="94659"/>
  </p:normalViewPr>
  <p:slideViewPr>
    <p:cSldViewPr snapToGrid="0" snapToObjects="1">
      <p:cViewPr varScale="1">
        <p:scale>
          <a:sx n="147" d="100"/>
          <a:sy n="147" d="100"/>
        </p:scale>
        <p:origin x="808" y="19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1B2487-131E-9645-B7DF-D6E1594A7579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05C01-7E03-3943-99C6-5B05A9276A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395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805C01-7E03-3943-99C6-5B05A9276A3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3795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488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4604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9814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86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4604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3164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2269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4604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3476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730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34604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4788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312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0537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x-none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x-none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9A753279-E14B-8947-B5D8-4713BEDBF05F}" type="datetimeFigureOut">
              <a:rPr lang="en-US" smtClean="0"/>
              <a:t>10/20/19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FF1E1FF9-2633-6447-9031-0C79C61B54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2067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5620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5909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99</TotalTime>
  <Words>1</Words>
  <Application>Microsoft Macintosh PowerPoint</Application>
  <PresentationFormat>On-screen Show (16:9)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Christy Lacroix</dc:creator>
  <cp:lastModifiedBy>Microsoft Office User</cp:lastModifiedBy>
  <cp:revision>4</cp:revision>
  <dcterms:created xsi:type="dcterms:W3CDTF">2018-09-15T21:59:18Z</dcterms:created>
  <dcterms:modified xsi:type="dcterms:W3CDTF">2019-10-20T13:46:44Z</dcterms:modified>
</cp:coreProperties>
</file>