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3"/>
    <p:restoredTop sz="94659"/>
  </p:normalViewPr>
  <p:slideViewPr>
    <p:cSldViewPr snapToGrid="0" snapToObjects="1">
      <p:cViewPr varScale="1">
        <p:scale>
          <a:sx n="147" d="100"/>
          <a:sy n="147" d="100"/>
        </p:scale>
        <p:origin x="808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2487-131E-9645-B7DF-D6E1594A7579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05C01-7E03-3943-99C6-5B05A9276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9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05C01-7E03-3943-99C6-5B05A9276A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7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8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0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8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0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1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0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4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3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0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7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1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5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6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562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90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</Words>
  <Application>Microsoft Macintosh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Lacroix</dc:creator>
  <cp:lastModifiedBy>Microsoft Office User</cp:lastModifiedBy>
  <cp:revision>4</cp:revision>
  <dcterms:created xsi:type="dcterms:W3CDTF">2018-09-15T21:59:18Z</dcterms:created>
  <dcterms:modified xsi:type="dcterms:W3CDTF">2019-10-20T13:46:44Z</dcterms:modified>
</cp:coreProperties>
</file>