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6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7" d="100"/>
          <a:sy n="137" d="100"/>
        </p:scale>
        <p:origin x="-15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BE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2197A7-5321-2945-8E9B-0E528E2054E9}" type="datetimeFigureOut">
              <a:rPr lang="en-US" smtClean="0"/>
              <a:pPr/>
              <a:t>9/22/12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BE" smtClean="0"/>
              <a:t>Click to edit Master text styles</a:t>
            </a:r>
          </a:p>
          <a:p>
            <a:pPr lvl="1" eaLnBrk="1" latinLnBrk="0" hangingPunct="1"/>
            <a:r>
              <a:rPr lang="nl-BE" smtClean="0"/>
              <a:t>Second level</a:t>
            </a:r>
          </a:p>
          <a:p>
            <a:pPr lvl="2" eaLnBrk="1" latinLnBrk="0" hangingPunct="1"/>
            <a:r>
              <a:rPr lang="nl-BE" smtClean="0"/>
              <a:t>Third level</a:t>
            </a:r>
          </a:p>
          <a:p>
            <a:pPr lvl="3" eaLnBrk="1" latinLnBrk="0" hangingPunct="1"/>
            <a:r>
              <a:rPr lang="nl-BE" smtClean="0"/>
              <a:t>Fourth level</a:t>
            </a:r>
          </a:p>
          <a:p>
            <a:pPr lvl="4" eaLnBrk="1" latinLnBrk="0" hangingPunct="1"/>
            <a:r>
              <a:rPr lang="nl-B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197A7-5321-2945-8E9B-0E528E2054E9}" type="datetimeFigureOut">
              <a:rPr lang="en-US" smtClean="0"/>
              <a:pPr/>
              <a:t>9/22/12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nl-BE" smtClean="0"/>
              <a:t>Click to edit Master text styles</a:t>
            </a:r>
          </a:p>
          <a:p>
            <a:pPr lvl="1" eaLnBrk="1" latinLnBrk="0" hangingPunct="1"/>
            <a:r>
              <a:rPr lang="nl-BE" smtClean="0"/>
              <a:t>Second level</a:t>
            </a:r>
          </a:p>
          <a:p>
            <a:pPr lvl="2" eaLnBrk="1" latinLnBrk="0" hangingPunct="1"/>
            <a:r>
              <a:rPr lang="nl-BE" smtClean="0"/>
              <a:t>Third level</a:t>
            </a:r>
          </a:p>
          <a:p>
            <a:pPr lvl="3" eaLnBrk="1" latinLnBrk="0" hangingPunct="1"/>
            <a:r>
              <a:rPr lang="nl-BE" smtClean="0"/>
              <a:t>Fourth level</a:t>
            </a:r>
          </a:p>
          <a:p>
            <a:pPr lvl="4" eaLnBrk="1" latinLnBrk="0" hangingPunct="1"/>
            <a:r>
              <a:rPr lang="nl-B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197A7-5321-2945-8E9B-0E528E2054E9}" type="datetimeFigureOut">
              <a:rPr lang="en-US" smtClean="0"/>
              <a:pPr/>
              <a:t>9/22/12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BE" smtClean="0"/>
              <a:t>Click to edit Master text styles</a:t>
            </a:r>
          </a:p>
          <a:p>
            <a:pPr lvl="1" eaLnBrk="1" latinLnBrk="0" hangingPunct="1"/>
            <a:r>
              <a:rPr lang="nl-BE" smtClean="0"/>
              <a:t>Second level</a:t>
            </a:r>
          </a:p>
          <a:p>
            <a:pPr lvl="2" eaLnBrk="1" latinLnBrk="0" hangingPunct="1"/>
            <a:r>
              <a:rPr lang="nl-BE" smtClean="0"/>
              <a:t>Third level</a:t>
            </a:r>
          </a:p>
          <a:p>
            <a:pPr lvl="3" eaLnBrk="1" latinLnBrk="0" hangingPunct="1"/>
            <a:r>
              <a:rPr lang="nl-BE" smtClean="0"/>
              <a:t>Fourth level</a:t>
            </a:r>
          </a:p>
          <a:p>
            <a:pPr lvl="4" eaLnBrk="1" latinLnBrk="0" hangingPunct="1"/>
            <a:r>
              <a:rPr lang="nl-B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197A7-5321-2945-8E9B-0E528E2054E9}" type="datetimeFigureOut">
              <a:rPr lang="en-US" smtClean="0"/>
              <a:pPr/>
              <a:t>9/22/12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B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9/22/12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BE" smtClean="0"/>
              <a:t>Click to edit Master text styles</a:t>
            </a:r>
          </a:p>
          <a:p>
            <a:pPr lvl="1" eaLnBrk="1" latinLnBrk="0" hangingPunct="1"/>
            <a:r>
              <a:rPr lang="nl-BE" smtClean="0"/>
              <a:t>Second level</a:t>
            </a:r>
          </a:p>
          <a:p>
            <a:pPr lvl="2" eaLnBrk="1" latinLnBrk="0" hangingPunct="1"/>
            <a:r>
              <a:rPr lang="nl-BE" smtClean="0"/>
              <a:t>Third level</a:t>
            </a:r>
          </a:p>
          <a:p>
            <a:pPr lvl="3" eaLnBrk="1" latinLnBrk="0" hangingPunct="1"/>
            <a:r>
              <a:rPr lang="nl-BE" smtClean="0"/>
              <a:t>Fourth level</a:t>
            </a:r>
          </a:p>
          <a:p>
            <a:pPr lvl="4" eaLnBrk="1" latinLnBrk="0" hangingPunct="1"/>
            <a:r>
              <a:rPr lang="nl-BE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BE" smtClean="0"/>
              <a:t>Click to edit Master text styles</a:t>
            </a:r>
          </a:p>
          <a:p>
            <a:pPr lvl="1" eaLnBrk="1" latinLnBrk="0" hangingPunct="1"/>
            <a:r>
              <a:rPr lang="nl-BE" smtClean="0"/>
              <a:t>Second level</a:t>
            </a:r>
          </a:p>
          <a:p>
            <a:pPr lvl="2" eaLnBrk="1" latinLnBrk="0" hangingPunct="1"/>
            <a:r>
              <a:rPr lang="nl-BE" smtClean="0"/>
              <a:t>Third level</a:t>
            </a:r>
          </a:p>
          <a:p>
            <a:pPr lvl="3" eaLnBrk="1" latinLnBrk="0" hangingPunct="1"/>
            <a:r>
              <a:rPr lang="nl-BE" smtClean="0"/>
              <a:t>Fourth level</a:t>
            </a:r>
          </a:p>
          <a:p>
            <a:pPr lvl="4" eaLnBrk="1" latinLnBrk="0" hangingPunct="1"/>
            <a:r>
              <a:rPr lang="nl-BE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197A7-5321-2945-8E9B-0E528E2054E9}" type="datetimeFigureOut">
              <a:rPr lang="en-US" smtClean="0"/>
              <a:pPr/>
              <a:t>9/22/12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BE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BE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BE" smtClean="0"/>
              <a:t>Click to edit Master text styles</a:t>
            </a:r>
          </a:p>
          <a:p>
            <a:pPr lvl="1" eaLnBrk="1" latinLnBrk="0" hangingPunct="1"/>
            <a:r>
              <a:rPr lang="nl-BE" smtClean="0"/>
              <a:t>Second level</a:t>
            </a:r>
          </a:p>
          <a:p>
            <a:pPr lvl="2" eaLnBrk="1" latinLnBrk="0" hangingPunct="1"/>
            <a:r>
              <a:rPr lang="nl-BE" smtClean="0"/>
              <a:t>Third level</a:t>
            </a:r>
          </a:p>
          <a:p>
            <a:pPr lvl="3" eaLnBrk="1" latinLnBrk="0" hangingPunct="1"/>
            <a:r>
              <a:rPr lang="nl-BE" smtClean="0"/>
              <a:t>Fourth level</a:t>
            </a:r>
          </a:p>
          <a:p>
            <a:pPr lvl="4" eaLnBrk="1" latinLnBrk="0" hangingPunct="1"/>
            <a:r>
              <a:rPr lang="nl-BE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BE" smtClean="0"/>
              <a:t>Click to edit Master text styles</a:t>
            </a:r>
          </a:p>
          <a:p>
            <a:pPr lvl="1" eaLnBrk="1" latinLnBrk="0" hangingPunct="1"/>
            <a:r>
              <a:rPr lang="nl-BE" smtClean="0"/>
              <a:t>Second level</a:t>
            </a:r>
          </a:p>
          <a:p>
            <a:pPr lvl="2" eaLnBrk="1" latinLnBrk="0" hangingPunct="1"/>
            <a:r>
              <a:rPr lang="nl-BE" smtClean="0"/>
              <a:t>Third level</a:t>
            </a:r>
          </a:p>
          <a:p>
            <a:pPr lvl="3" eaLnBrk="1" latinLnBrk="0" hangingPunct="1"/>
            <a:r>
              <a:rPr lang="nl-BE" smtClean="0"/>
              <a:t>Fourth level</a:t>
            </a:r>
          </a:p>
          <a:p>
            <a:pPr lvl="4" eaLnBrk="1" latinLnBrk="0" hangingPunct="1"/>
            <a:r>
              <a:rPr lang="nl-BE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2197A7-5321-2945-8E9B-0E528E2054E9}" type="datetimeFigureOut">
              <a:rPr lang="en-US" smtClean="0"/>
              <a:pPr/>
              <a:t>9/22/12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2197A7-5321-2945-8E9B-0E528E2054E9}" type="datetimeFigureOut">
              <a:rPr lang="en-US" smtClean="0"/>
              <a:pPr/>
              <a:t>9/22/12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197A7-5321-2945-8E9B-0E528E2054E9}" type="datetimeFigureOut">
              <a:rPr lang="en-US" smtClean="0"/>
              <a:pPr/>
              <a:t>9/22/12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B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BE" smtClean="0"/>
              <a:t>Click to edit Master text styles</a:t>
            </a:r>
          </a:p>
          <a:p>
            <a:pPr lvl="1" eaLnBrk="1" latinLnBrk="0" hangingPunct="1"/>
            <a:r>
              <a:rPr lang="nl-BE" smtClean="0"/>
              <a:t>Second level</a:t>
            </a:r>
          </a:p>
          <a:p>
            <a:pPr lvl="2" eaLnBrk="1" latinLnBrk="0" hangingPunct="1"/>
            <a:r>
              <a:rPr lang="nl-BE" smtClean="0"/>
              <a:t>Third level</a:t>
            </a:r>
          </a:p>
          <a:p>
            <a:pPr lvl="3" eaLnBrk="1" latinLnBrk="0" hangingPunct="1"/>
            <a:r>
              <a:rPr lang="nl-BE" smtClean="0"/>
              <a:t>Fourth level</a:t>
            </a:r>
          </a:p>
          <a:p>
            <a:pPr lvl="4" eaLnBrk="1" latinLnBrk="0" hangingPunct="1"/>
            <a:r>
              <a:rPr lang="nl-BE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197A7-5321-2945-8E9B-0E528E2054E9}" type="datetimeFigureOut">
              <a:rPr lang="en-US" smtClean="0"/>
              <a:pPr/>
              <a:t>9/22/12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BE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B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197A7-5321-2945-8E9B-0E528E2054E9}" type="datetimeFigureOut">
              <a:rPr lang="en-US" smtClean="0"/>
              <a:pPr/>
              <a:t>9/22/12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BE" smtClean="0"/>
              <a:t>Click to edit Master text styles</a:t>
            </a:r>
          </a:p>
          <a:p>
            <a:pPr lvl="1" eaLnBrk="1" latinLnBrk="0" hangingPunct="1"/>
            <a:r>
              <a:rPr kumimoji="0" lang="nl-BE" smtClean="0"/>
              <a:t>Second level</a:t>
            </a:r>
          </a:p>
          <a:p>
            <a:pPr lvl="2" eaLnBrk="1" latinLnBrk="0" hangingPunct="1"/>
            <a:r>
              <a:rPr kumimoji="0" lang="nl-BE" smtClean="0"/>
              <a:t>Third level</a:t>
            </a:r>
          </a:p>
          <a:p>
            <a:pPr lvl="3" eaLnBrk="1" latinLnBrk="0" hangingPunct="1"/>
            <a:r>
              <a:rPr kumimoji="0" lang="nl-BE" smtClean="0"/>
              <a:t>Fourth level</a:t>
            </a:r>
          </a:p>
          <a:p>
            <a:pPr lvl="4" eaLnBrk="1" latinLnBrk="0" hangingPunct="1"/>
            <a:r>
              <a:rPr kumimoji="0" lang="nl-BE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2197A7-5321-2945-8E9B-0E528E2054E9}" type="datetimeFigureOut">
              <a:rPr lang="en-US" smtClean="0"/>
              <a:pPr/>
              <a:t>9/22/12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543" y="-519203"/>
            <a:ext cx="4926652" cy="1289435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FF6600"/>
                </a:solidFill>
              </a:rPr>
              <a:t>Master after Master 2012</a:t>
            </a:r>
            <a:endParaRPr lang="en-US" sz="3200" dirty="0">
              <a:solidFill>
                <a:srgbClr val="FF6600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543" y="1140295"/>
            <a:ext cx="8318608" cy="4626079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3200" dirty="0" err="1" smtClean="0">
                <a:solidFill>
                  <a:schemeClr val="bg1"/>
                </a:solidFill>
              </a:rPr>
              <a:t>ManaMa</a:t>
            </a:r>
            <a:endParaRPr lang="en-US" sz="3200" dirty="0" smtClean="0">
              <a:solidFill>
                <a:schemeClr val="bg1"/>
              </a:solidFill>
            </a:endParaRP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 </a:t>
            </a:r>
            <a:endParaRPr lang="en-US" dirty="0" smtClean="0"/>
          </a:p>
          <a:p>
            <a:pPr algn="ctr"/>
            <a:r>
              <a:rPr lang="en-US" sz="3600" b="1" dirty="0" err="1" smtClean="0">
                <a:solidFill>
                  <a:schemeClr val="accent4"/>
                </a:solidFill>
              </a:rPr>
              <a:t>Diplopia</a:t>
            </a:r>
            <a:r>
              <a:rPr lang="en-US" sz="3600" b="1" dirty="0" smtClean="0">
                <a:solidFill>
                  <a:schemeClr val="accent4"/>
                </a:solidFill>
              </a:rPr>
              <a:t> Examination, Work-up and Management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Organizer </a:t>
            </a:r>
            <a:r>
              <a:rPr lang="en-US" b="1" dirty="0" smtClean="0">
                <a:solidFill>
                  <a:schemeClr val="bg1"/>
                </a:solidFill>
              </a:rPr>
              <a:t>: Prof.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Monique </a:t>
            </a:r>
            <a:r>
              <a:rPr lang="en-US" b="1" dirty="0" err="1" smtClean="0">
                <a:solidFill>
                  <a:schemeClr val="bg1"/>
                </a:solidFill>
              </a:rPr>
              <a:t>Cordonnier</a:t>
            </a:r>
            <a:endParaRPr lang="en-US" b="1" dirty="0" smtClean="0">
              <a:solidFill>
                <a:schemeClr val="bg1"/>
              </a:solidFill>
            </a:endParaRPr>
          </a:p>
          <a:p>
            <a:pPr algn="ctr"/>
            <a:endParaRPr lang="en-US" dirty="0" smtClean="0"/>
          </a:p>
          <a:p>
            <a:pPr algn="ctr"/>
            <a:endParaRPr lang="fr-FR" sz="1600" dirty="0" smtClean="0"/>
          </a:p>
          <a:p>
            <a:pPr algn="ctr"/>
            <a:endParaRPr lang="fr-FR" sz="1600" dirty="0" smtClean="0"/>
          </a:p>
          <a:p>
            <a:pPr algn="ctr"/>
            <a:endParaRPr lang="fr-FR" sz="1600" dirty="0" smtClean="0"/>
          </a:p>
          <a:p>
            <a:pPr algn="ctr"/>
            <a:r>
              <a:rPr lang="fr-FR" sz="1600" dirty="0" smtClean="0"/>
              <a:t>Auditoire </a:t>
            </a:r>
            <a:r>
              <a:rPr lang="fr-FR" sz="1600" dirty="0" smtClean="0"/>
              <a:t>JAUMOTTE, Hôpital Erasme, 808, route de </a:t>
            </a:r>
            <a:r>
              <a:rPr lang="fr-FR" sz="1600" dirty="0" err="1" smtClean="0"/>
              <a:t>Lennik</a:t>
            </a:r>
            <a:r>
              <a:rPr lang="fr-FR" sz="1600" dirty="0" smtClean="0"/>
              <a:t>, 1070 Brussels </a:t>
            </a:r>
            <a:endParaRPr lang="en-US" dirty="0" smtClean="0">
              <a:solidFill>
                <a:srgbClr val="313340"/>
              </a:solidFill>
            </a:endParaRPr>
          </a:p>
          <a:p>
            <a:pPr algn="ctr"/>
            <a:r>
              <a:rPr lang="en-US" sz="2800" b="1" dirty="0" smtClean="0">
                <a:solidFill>
                  <a:srgbClr val="FF6600"/>
                </a:solidFill>
              </a:rPr>
              <a:t>Saturday,</a:t>
            </a:r>
            <a:r>
              <a:rPr lang="en-US" sz="2800" b="1" dirty="0" smtClean="0">
                <a:solidFill>
                  <a:srgbClr val="FF6600"/>
                </a:solidFill>
              </a:rPr>
              <a:t> December 15</a:t>
            </a:r>
            <a:r>
              <a:rPr lang="en-US" sz="2800" b="1" dirty="0" smtClean="0">
                <a:solidFill>
                  <a:srgbClr val="FF6600"/>
                </a:solidFill>
              </a:rPr>
              <a:t>, 2012</a:t>
            </a:r>
            <a:endParaRPr lang="en-US" sz="2800" b="1" dirty="0">
              <a:solidFill>
                <a:srgbClr val="FF6600"/>
              </a:solidFill>
            </a:endParaRPr>
          </a:p>
        </p:txBody>
      </p:sp>
      <p:pic>
        <p:nvPicPr>
          <p:cNvPr id="4" name="Picture 3" descr="COB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553" y="185393"/>
            <a:ext cx="2282598" cy="174783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88284" y="6359919"/>
            <a:ext cx="7745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err="1" smtClean="0">
                <a:solidFill>
                  <a:schemeClr val="tx2">
                    <a:lumMod val="75000"/>
                  </a:schemeClr>
                </a:solidFill>
              </a:rPr>
              <a:t>Organisation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 : </a:t>
            </a:r>
            <a:r>
              <a:rPr lang="en-US" b="1" i="1" dirty="0" err="1">
                <a:solidFill>
                  <a:schemeClr val="tx2">
                    <a:lumMod val="75000"/>
                  </a:schemeClr>
                </a:solidFill>
              </a:rPr>
              <a:t>Collegium</a:t>
            </a:r>
            <a:r>
              <a:rPr lang="en-US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tx2">
                    <a:lumMod val="75000"/>
                  </a:schemeClr>
                </a:solidFill>
              </a:rPr>
              <a:t>Ophthalmologicum</a:t>
            </a:r>
            <a:r>
              <a:rPr lang="en-US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tx2">
                    <a:lumMod val="75000"/>
                  </a:schemeClr>
                </a:solidFill>
              </a:rPr>
              <a:t>Belgicum</a:t>
            </a:r>
            <a:r>
              <a:rPr lang="en-US" b="1" i="1" dirty="0">
                <a:solidFill>
                  <a:schemeClr val="tx2">
                    <a:lumMod val="75000"/>
                  </a:schemeClr>
                </a:solidFill>
              </a:rPr>
              <a:t>, COB</a:t>
            </a:r>
            <a:endParaRPr lang="en-US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ＭＳ ゴシック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Urban.thmx</Template>
  <TotalTime>1249</TotalTime>
  <Words>47</Words>
  <Application>Microsoft Macintosh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Urban</vt:lpstr>
      <vt:lpstr>Master after Master 2012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after Master program 2011-2012</dc:title>
  <dc:creator>Marlene VERLAECKT</dc:creator>
  <cp:lastModifiedBy>Marlene VERLAECKT</cp:lastModifiedBy>
  <cp:revision>9</cp:revision>
  <dcterms:created xsi:type="dcterms:W3CDTF">2012-09-22T10:01:07Z</dcterms:created>
  <dcterms:modified xsi:type="dcterms:W3CDTF">2012-09-22T10:03:39Z</dcterms:modified>
</cp:coreProperties>
</file>