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6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15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BE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52B35-718D-4E28-AFEB-B694A3B357E8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nl-BE" smtClean="0"/>
              <a:t>Click to edit Master text styles</a:t>
            </a:r>
          </a:p>
          <a:p>
            <a:pPr lvl="1" eaLnBrk="1" latinLnBrk="0" hangingPunct="1"/>
            <a:r>
              <a:rPr lang="nl-BE" smtClean="0"/>
              <a:t>Second level</a:t>
            </a:r>
          </a:p>
          <a:p>
            <a:pPr lvl="2" eaLnBrk="1" latinLnBrk="0" hangingPunct="1"/>
            <a:r>
              <a:rPr lang="nl-BE" smtClean="0"/>
              <a:t>Third level</a:t>
            </a:r>
          </a:p>
          <a:p>
            <a:pPr lvl="3" eaLnBrk="1" latinLnBrk="0" hangingPunct="1"/>
            <a:r>
              <a:rPr lang="nl-BE" smtClean="0"/>
              <a:t>Fourth level</a:t>
            </a:r>
          </a:p>
          <a:p>
            <a:pPr lvl="4" eaLnBrk="1" latinLnBrk="0" hangingPunct="1"/>
            <a:r>
              <a:rPr lang="nl-BE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BE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B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BE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BE" smtClean="0"/>
              <a:t>Click to edit Master text styles</a:t>
            </a:r>
          </a:p>
          <a:p>
            <a:pPr lvl="1" eaLnBrk="1" latinLnBrk="0" hangingPunct="1"/>
            <a:r>
              <a:rPr kumimoji="0" lang="nl-BE" smtClean="0"/>
              <a:t>Second level</a:t>
            </a:r>
          </a:p>
          <a:p>
            <a:pPr lvl="2" eaLnBrk="1" latinLnBrk="0" hangingPunct="1"/>
            <a:r>
              <a:rPr kumimoji="0" lang="nl-BE" smtClean="0"/>
              <a:t>Third level</a:t>
            </a:r>
          </a:p>
          <a:p>
            <a:pPr lvl="3" eaLnBrk="1" latinLnBrk="0" hangingPunct="1"/>
            <a:r>
              <a:rPr kumimoji="0" lang="nl-BE" smtClean="0"/>
              <a:t>Fourth level</a:t>
            </a:r>
          </a:p>
          <a:p>
            <a:pPr lvl="4" eaLnBrk="1" latinLnBrk="0" hangingPunct="1"/>
            <a:r>
              <a:rPr kumimoji="0" lang="nl-BE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2197A7-5321-2945-8E9B-0E528E2054E9}" type="datetimeFigureOut">
              <a:rPr lang="en-US" smtClean="0"/>
              <a:pPr/>
              <a:t>2/3/12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700A7B-C3C5-6A4A-891A-01F10E897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60751" y="185393"/>
            <a:ext cx="4926652" cy="128943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6600"/>
                </a:solidFill>
              </a:rPr>
              <a:t>Master after Master 2011-2012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13790" y="1842050"/>
            <a:ext cx="8119361" cy="3674404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chemeClr val="bg1"/>
                </a:solidFill>
              </a:rPr>
              <a:t>ManaMa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en-US" dirty="0" smtClean="0"/>
          </a:p>
          <a:p>
            <a:pPr algn="ctr"/>
            <a:r>
              <a:rPr lang="en-US" sz="3600" b="1" dirty="0" err="1" smtClean="0">
                <a:solidFill>
                  <a:srgbClr val="FF6600"/>
                </a:solidFill>
              </a:rPr>
              <a:t>Uveitis</a:t>
            </a:r>
            <a:r>
              <a:rPr lang="en-US" sz="3600" b="1" dirty="0" smtClean="0">
                <a:solidFill>
                  <a:srgbClr val="FF6600"/>
                </a:solidFill>
              </a:rPr>
              <a:t>: An Overview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>
                <a:solidFill>
                  <a:srgbClr val="313340"/>
                </a:solidFill>
              </a:rPr>
              <a:t>UZG, Gent</a:t>
            </a:r>
          </a:p>
          <a:p>
            <a:pPr algn="ctr"/>
            <a:r>
              <a:rPr lang="en-US" sz="2800" b="1" dirty="0" smtClean="0">
                <a:solidFill>
                  <a:srgbClr val="FF6600"/>
                </a:solidFill>
              </a:rPr>
              <a:t>Saturday</a:t>
            </a:r>
            <a:r>
              <a:rPr lang="en-US" sz="2800" b="1" smtClean="0">
                <a:solidFill>
                  <a:srgbClr val="FF6600"/>
                </a:solidFill>
              </a:rPr>
              <a:t>,</a:t>
            </a:r>
            <a:r>
              <a:rPr lang="en-US" sz="2800" b="1" smtClean="0">
                <a:solidFill>
                  <a:srgbClr val="FF6600"/>
                </a:solidFill>
              </a:rPr>
              <a:t> March 24, 2012</a:t>
            </a:r>
            <a:endParaRPr lang="en-US" sz="2800" b="1" dirty="0">
              <a:solidFill>
                <a:srgbClr val="FF6600"/>
              </a:solidFill>
            </a:endParaRPr>
          </a:p>
        </p:txBody>
      </p:sp>
      <p:pic>
        <p:nvPicPr>
          <p:cNvPr id="4" name="Picture 3" descr="COB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553" y="185393"/>
            <a:ext cx="2282598" cy="174783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8284" y="6359919"/>
            <a:ext cx="7745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Organizer : </a:t>
            </a: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Collegium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Ophthalmologicum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Belgicum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, COB</a:t>
            </a:r>
            <a:endParaRPr lang="en-US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Urban.thmx</Template>
  <TotalTime>13</TotalTime>
  <Words>27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Urban</vt:lpstr>
      <vt:lpstr>Master after Master 2011-2012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after Master program 2011-2012</dc:title>
  <dc:creator>Marlene VERLAECKT</dc:creator>
  <cp:lastModifiedBy>Marlene VERLAECKT</cp:lastModifiedBy>
  <cp:revision>3</cp:revision>
  <dcterms:created xsi:type="dcterms:W3CDTF">2012-02-03T15:43:12Z</dcterms:created>
  <dcterms:modified xsi:type="dcterms:W3CDTF">2012-02-03T15:44:11Z</dcterms:modified>
</cp:coreProperties>
</file>