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50"/>
    <p:restoredTop sz="94854"/>
  </p:normalViewPr>
  <p:slideViewPr>
    <p:cSldViewPr snapToGrid="0" snapToObjects="1">
      <p:cViewPr varScale="1">
        <p:scale>
          <a:sx n="158" d="100"/>
          <a:sy n="158" d="100"/>
        </p:scale>
        <p:origin x="7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10/4/21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90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10/4/21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3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10/4/21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2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10/4/21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8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10/4/21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5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10/4/21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7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10/4/21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0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10/4/21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5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10/4/21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2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10/4/21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6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10/4/21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9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3D14D-6F88-714B-8635-166F251E5FED}" type="datetimeFigureOut">
              <a:rPr lang="en-US" smtClean="0"/>
              <a:t>10/4/21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0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46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762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Christy Lacroix</dc:creator>
  <cp:lastModifiedBy>Christy Lacroix</cp:lastModifiedBy>
  <cp:revision>20</cp:revision>
  <dcterms:created xsi:type="dcterms:W3CDTF">2020-05-20T12:57:09Z</dcterms:created>
  <dcterms:modified xsi:type="dcterms:W3CDTF">2021-10-04T02:28:36Z</dcterms:modified>
</cp:coreProperties>
</file>