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0"/>
    <p:restoredTop sz="94854"/>
  </p:normalViewPr>
  <p:slideViewPr>
    <p:cSldViewPr snapToGrid="0" snapToObjects="1">
      <p:cViewPr varScale="1">
        <p:scale>
          <a:sx n="158" d="100"/>
          <a:sy n="158" d="100"/>
        </p:scale>
        <p:origin x="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762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20</cp:revision>
  <dcterms:created xsi:type="dcterms:W3CDTF">2020-05-20T12:57:09Z</dcterms:created>
  <dcterms:modified xsi:type="dcterms:W3CDTF">2021-10-04T02:28:36Z</dcterms:modified>
</cp:coreProperties>
</file>