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2"/>
    <p:restoredTop sz="94830"/>
  </p:normalViewPr>
  <p:slideViewPr>
    <p:cSldViewPr snapToGrid="0" snapToObjects="1">
      <p:cViewPr varScale="1">
        <p:scale>
          <a:sx n="156" d="100"/>
          <a:sy n="156" d="100"/>
        </p:scale>
        <p:origin x="7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9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2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8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5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6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3D14D-6F88-714B-8635-166F251E5FED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0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469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787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christy Lacroix</cp:lastModifiedBy>
  <cp:revision>25</cp:revision>
  <dcterms:created xsi:type="dcterms:W3CDTF">2020-05-20T12:57:09Z</dcterms:created>
  <dcterms:modified xsi:type="dcterms:W3CDTF">2022-11-07T11:03:51Z</dcterms:modified>
</cp:coreProperties>
</file>