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830"/>
  </p:normalViewPr>
  <p:slideViewPr>
    <p:cSldViewPr snapToGrid="0" snapToObjects="1">
      <p:cViewPr varScale="1">
        <p:scale>
          <a:sx n="156" d="100"/>
          <a:sy n="156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5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9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3D14D-6F88-714B-8635-166F251E5FED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8AE98-3149-C543-93EF-467B5084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469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Lacroix</dc:creator>
  <cp:lastModifiedBy>christy Lacroix</cp:lastModifiedBy>
  <cp:revision>25</cp:revision>
  <dcterms:created xsi:type="dcterms:W3CDTF">2020-05-20T12:57:09Z</dcterms:created>
  <dcterms:modified xsi:type="dcterms:W3CDTF">2022-11-07T11:03:51Z</dcterms:modified>
</cp:coreProperties>
</file>