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89"/>
    <p:restoredTop sz="94807"/>
  </p:normalViewPr>
  <p:slideViewPr>
    <p:cSldViewPr snapToGrid="0" snapToObjects="1">
      <p:cViewPr varScale="1">
        <p:scale>
          <a:sx n="178" d="100"/>
          <a:sy n="178" d="100"/>
        </p:scale>
        <p:origin x="111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9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2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8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5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7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56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6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9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3D14D-6F88-714B-8635-166F251E5FED}" type="datetimeFigureOut">
              <a:rPr lang="en-US" smtClean="0"/>
              <a:t>11/7/23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0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46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797</TotalTime>
  <Words>0</Words>
  <Application>Microsoft Macintosh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Christy Lacroix</dc:creator>
  <cp:lastModifiedBy>christy Lacroix</cp:lastModifiedBy>
  <cp:revision>27</cp:revision>
  <dcterms:created xsi:type="dcterms:W3CDTF">2020-05-20T12:57:09Z</dcterms:created>
  <dcterms:modified xsi:type="dcterms:W3CDTF">2023-11-07T08:24:27Z</dcterms:modified>
</cp:coreProperties>
</file>