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5E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65"/>
    <p:restoredTop sz="94830"/>
  </p:normalViewPr>
  <p:slideViewPr>
    <p:cSldViewPr snapToGrid="0" snapToObjects="1">
      <p:cViewPr varScale="1">
        <p:scale>
          <a:sx n="142" d="100"/>
          <a:sy n="142" d="100"/>
        </p:scale>
        <p:origin x="184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39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8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62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87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5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876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35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12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267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390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3D14D-6F88-714B-8635-166F251E5FED}" type="datetimeFigureOut">
              <a:rPr lang="en-US" smtClean="0"/>
              <a:t>8/30/24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A8AE98-3149-C543-93EF-467B5084F8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604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5000"/>
    </mc:Choice>
    <mc:Fallback xmlns="">
      <p:transition spd="slow" advClick="0" advTm="5000"/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5469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798</TotalTime>
  <Words>0</Words>
  <Application>Microsoft Macintosh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christy Lacroix</cp:lastModifiedBy>
  <cp:revision>28</cp:revision>
  <dcterms:created xsi:type="dcterms:W3CDTF">2020-05-20T12:57:09Z</dcterms:created>
  <dcterms:modified xsi:type="dcterms:W3CDTF">2024-08-30T00:32:20Z</dcterms:modified>
</cp:coreProperties>
</file>